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62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E46E58-9A24-424D-942A-4307A73ED274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3AE6A-6151-44CB-A6AC-0EFCB292716A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9640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ar-IQ" sz="36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تاريخ </a:t>
            </a:r>
            <a:r>
              <a:rPr lang="ar-IQ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الفن الاسلامي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</a:t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ar-IQ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المعاير التي يقوم عليه   الفن الاسلامي</a:t>
            </a:r>
            <a: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ar-IQ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IQ" sz="40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ar-IQ" sz="48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اعداد </a:t>
            </a: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ar-IQ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م.م رؤى </a:t>
            </a:r>
            <a:r>
              <a:rPr lang="ar-IQ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خالد الشهاب   </a:t>
            </a:r>
            <a: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ar-IQ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ar-IQ" sz="6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368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"/>
            <a:ext cx="7848872" cy="692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7504" y="188640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064"/>
            <a:ext cx="7920880" cy="66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8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840760"/>
          </a:xfrm>
        </p:spPr>
        <p:txBody>
          <a:bodyPr>
            <a:normAutofit/>
          </a:bodyPr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algn="ctr"/>
            <a:r>
              <a:rPr lang="ar-IQ" dirty="0" smtClean="0"/>
              <a:t>•	</a:t>
            </a:r>
            <a:r>
              <a:rPr lang="ar-IQ" sz="4000" dirty="0" smtClean="0"/>
              <a:t>واجب الاسبوع </a:t>
            </a:r>
            <a:r>
              <a:rPr lang="ar-IQ" sz="4000" dirty="0" smtClean="0"/>
              <a:t>القادم</a:t>
            </a:r>
          </a:p>
          <a:p>
            <a:pPr algn="ctr"/>
            <a:r>
              <a:rPr lang="ar-IQ" sz="4000" dirty="0" smtClean="0"/>
              <a:t>العناصر الزخرفية في الفن الاسلامية </a:t>
            </a:r>
            <a:r>
              <a:rPr lang="ar-IQ" sz="4000" dirty="0" smtClean="0"/>
              <a:t> </a:t>
            </a:r>
            <a:endParaRPr lang="ar-IQ" sz="4000" dirty="0" smtClean="0"/>
          </a:p>
        </p:txBody>
      </p:sp>
    </p:spTree>
    <p:extLst>
      <p:ext uri="{BB962C8B-B14F-4D97-AF65-F5344CB8AC3E}">
        <p14:creationId xmlns:p14="http://schemas.microsoft.com/office/powerpoint/2010/main" val="1867894312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633</TotalTime>
  <Words>4</Words>
  <Application>Microsoft Office PowerPoint</Application>
  <PresentationFormat>عرض على الشاشة (3:4)‏</PresentationFormat>
  <Paragraphs>8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دفق الهواء</vt:lpstr>
      <vt:lpstr>تاريخ الفن الاسلامي          المعاير التي يقوم عليه   الفن الاسلامي   اعداد  م.م رؤى خالد الشهاب    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الديكور والاضاءة في المسرح</dc:title>
  <dc:creator>Hanoo</dc:creator>
  <cp:lastModifiedBy>al marsa</cp:lastModifiedBy>
  <cp:revision>59</cp:revision>
  <dcterms:created xsi:type="dcterms:W3CDTF">2015-01-13T16:50:08Z</dcterms:created>
  <dcterms:modified xsi:type="dcterms:W3CDTF">2021-11-26T14:47:21Z</dcterms:modified>
</cp:coreProperties>
</file>