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6" autoAdjust="0"/>
    <p:restoredTop sz="94662" autoAdjust="0"/>
  </p:normalViewPr>
  <p:slideViewPr>
    <p:cSldViewPr>
      <p:cViewPr>
        <p:scale>
          <a:sx n="77" d="100"/>
          <a:sy n="77" d="100"/>
        </p:scale>
        <p:origin x="-117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E46E58-9A24-424D-942A-4307A73ED274}" type="datetimeFigureOut">
              <a:rPr lang="ar-IQ" smtClean="0"/>
              <a:t>29/04/1443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9640" cy="4968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indent="0" algn="ctr">
              <a:buNone/>
            </a:pPr>
            <a:r>
              <a:rPr lang="ar-IQ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تاريخ </a:t>
            </a:r>
            <a:r>
              <a:rPr lang="ar-IQ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الفن الاسلامي</a:t>
            </a: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</a:t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العناصر الزخرفية </a:t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في الفن الاسلامي ومطاهر العمارة الاسلامية </a:t>
            </a:r>
            <a:r>
              <a:rPr lang="ar-IQ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ar-IQ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ar-IQ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اعداد </a:t>
            </a:r>
            <a: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م.م رؤى </a:t>
            </a:r>
            <a:r>
              <a:rPr lang="ar-IQ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خالد الشهاب   </a:t>
            </a:r>
            <a:r>
              <a:rPr lang="ar-IQ" sz="6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ar-IQ" sz="6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ar-IQ" sz="6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36815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6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82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188640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dirty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36"/>
            <a:ext cx="8784976" cy="66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8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1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89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548"/>
            <a:ext cx="8712968" cy="675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84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56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6512511" cy="1143000"/>
          </a:xfrm>
        </p:spPr>
        <p:txBody>
          <a:bodyPr/>
          <a:lstStyle/>
          <a:p>
            <a:pPr algn="ctr"/>
            <a:r>
              <a:rPr lang="ar-IQ" dirty="0" smtClean="0"/>
              <a:t>واجب الاسبوع القادم </a:t>
            </a:r>
            <a:br>
              <a:rPr lang="ar-IQ" dirty="0" smtClean="0"/>
            </a:br>
            <a:r>
              <a:rPr lang="ar-IQ" dirty="0" smtClean="0"/>
              <a:t>النحت في </a:t>
            </a:r>
            <a:r>
              <a:rPr lang="ar-IQ" smtClean="0"/>
              <a:t>العصور   الاسلامية 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3530912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642</TotalTime>
  <Words>6</Words>
  <Application>Microsoft Office PowerPoint</Application>
  <PresentationFormat>عرض على الشاشة (3:4)‏</PresentationFormat>
  <Paragraphs>3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دفق الهواء</vt:lpstr>
      <vt:lpstr>تاريخ الفن الاسلامي        العناصر الزخرفية  في الفن الاسلامي ومطاهر العمارة الاسلامية  اعداد  م.م رؤى خالد الشهاب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واجب الاسبوع القادم  النحت في العصور   الاسلامية 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الديكور والاضاءة في المسرح</dc:title>
  <dc:creator>Hanoo</dc:creator>
  <cp:lastModifiedBy>al marsa</cp:lastModifiedBy>
  <cp:revision>61</cp:revision>
  <dcterms:created xsi:type="dcterms:W3CDTF">2015-01-13T16:50:08Z</dcterms:created>
  <dcterms:modified xsi:type="dcterms:W3CDTF">2021-12-04T09:13:27Z</dcterms:modified>
</cp:coreProperties>
</file>