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38" autoAdjust="0"/>
    <p:restoredTop sz="94615" autoAdjust="0"/>
  </p:normalViewPr>
  <p:slideViewPr>
    <p:cSldViewPr>
      <p:cViewPr>
        <p:scale>
          <a:sx n="77" d="100"/>
          <a:sy n="77" d="100"/>
        </p:scale>
        <p:origin x="-1170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46E58-9A24-424D-942A-4307A73ED274}" type="datetimeFigureOut">
              <a:rPr lang="ar-IQ" smtClean="0"/>
              <a:t>09/08/1443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3AE6A-6151-44CB-A6AC-0EFCB292716A}" type="slidenum">
              <a:rPr lang="ar-IQ" smtClean="0"/>
              <a:t>‹#›</a:t>
            </a:fld>
            <a:endParaRPr lang="ar-IQ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46E58-9A24-424D-942A-4307A73ED274}" type="datetimeFigureOut">
              <a:rPr lang="ar-IQ" smtClean="0"/>
              <a:t>09/08/1443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3AE6A-6151-44CB-A6AC-0EFCB292716A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46E58-9A24-424D-942A-4307A73ED274}" type="datetimeFigureOut">
              <a:rPr lang="ar-IQ" smtClean="0"/>
              <a:t>09/08/1443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3AE6A-6151-44CB-A6AC-0EFCB292716A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46E58-9A24-424D-942A-4307A73ED274}" type="datetimeFigureOut">
              <a:rPr lang="ar-IQ" smtClean="0"/>
              <a:t>09/08/1443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3AE6A-6151-44CB-A6AC-0EFCB292716A}" type="slidenum">
              <a:rPr lang="ar-IQ" smtClean="0"/>
              <a:t>‹#›</a:t>
            </a:fld>
            <a:endParaRPr lang="ar-IQ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46E58-9A24-424D-942A-4307A73ED274}" type="datetimeFigureOut">
              <a:rPr lang="ar-IQ" smtClean="0"/>
              <a:t>09/08/1443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3AE6A-6151-44CB-A6AC-0EFCB292716A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46E58-9A24-424D-942A-4307A73ED274}" type="datetimeFigureOut">
              <a:rPr lang="ar-IQ" smtClean="0"/>
              <a:t>09/08/1443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3AE6A-6151-44CB-A6AC-0EFCB292716A}" type="slidenum">
              <a:rPr lang="ar-IQ" smtClean="0"/>
              <a:t>‹#›</a:t>
            </a:fld>
            <a:endParaRPr lang="ar-IQ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46E58-9A24-424D-942A-4307A73ED274}" type="datetimeFigureOut">
              <a:rPr lang="ar-IQ" smtClean="0"/>
              <a:t>09/08/1443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3AE6A-6151-44CB-A6AC-0EFCB292716A}" type="slidenum">
              <a:rPr lang="ar-IQ" smtClean="0"/>
              <a:t>‹#›</a:t>
            </a:fld>
            <a:endParaRPr lang="ar-IQ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46E58-9A24-424D-942A-4307A73ED274}" type="datetimeFigureOut">
              <a:rPr lang="ar-IQ" smtClean="0"/>
              <a:t>09/08/1443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3AE6A-6151-44CB-A6AC-0EFCB292716A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46E58-9A24-424D-942A-4307A73ED274}" type="datetimeFigureOut">
              <a:rPr lang="ar-IQ" smtClean="0"/>
              <a:t>09/08/1443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3AE6A-6151-44CB-A6AC-0EFCB292716A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46E58-9A24-424D-942A-4307A73ED274}" type="datetimeFigureOut">
              <a:rPr lang="ar-IQ" smtClean="0"/>
              <a:t>09/08/1443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3AE6A-6151-44CB-A6AC-0EFCB292716A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46E58-9A24-424D-942A-4307A73ED274}" type="datetimeFigureOut">
              <a:rPr lang="ar-IQ" smtClean="0"/>
              <a:t>09/08/1443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3AE6A-6151-44CB-A6AC-0EFCB292716A}" type="slidenum">
              <a:rPr lang="ar-IQ" smtClean="0"/>
              <a:t>‹#›</a:t>
            </a:fld>
            <a:endParaRPr lang="ar-IQ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3E46E58-9A24-424D-942A-4307A73ED274}" type="datetimeFigureOut">
              <a:rPr lang="ar-IQ" smtClean="0"/>
              <a:t>09/08/1443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023AE6A-6151-44CB-A6AC-0EFCB292716A}" type="slidenum">
              <a:rPr lang="ar-IQ" smtClean="0"/>
              <a:t>‹#›</a:t>
            </a:fld>
            <a:endParaRPr lang="ar-IQ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1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2860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539552" y="764704"/>
            <a:ext cx="7779640" cy="496855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182880" indent="0" algn="ctr">
              <a:buNone/>
            </a:pPr>
            <a:r>
              <a:rPr lang="ar-IQ" sz="3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تاريخ الفن الاسلامي</a:t>
            </a:r>
            <a:r>
              <a:rPr lang="ar-IQ" sz="4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/>
            </a:r>
            <a:br>
              <a:rPr lang="ar-IQ" sz="4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r>
              <a:rPr lang="ar-IQ" sz="4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     </a:t>
            </a:r>
            <a:br>
              <a:rPr lang="ar-IQ" sz="4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r>
              <a:rPr lang="ar-IQ" sz="4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التحف </a:t>
            </a:r>
            <a:r>
              <a:rPr lang="ar-IQ" sz="480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الزجاجية في العصر الاسلامي </a:t>
            </a:r>
            <a:r>
              <a:rPr lang="ar-IQ" sz="4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/>
            </a:r>
            <a:br>
              <a:rPr lang="ar-IQ" sz="4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r>
              <a:rPr lang="ar-IQ" sz="480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اعداد </a:t>
            </a:r>
            <a:r>
              <a:rPr lang="ar-IQ" sz="480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ar-IQ" sz="480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ar-IQ" sz="480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م.م رؤى </a:t>
            </a:r>
            <a:r>
              <a:rPr lang="ar-IQ" sz="480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خالد الشهاب   </a:t>
            </a:r>
            <a:r>
              <a:rPr lang="ar-IQ" sz="60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/>
            </a:r>
            <a:br>
              <a:rPr lang="ar-IQ" sz="60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endParaRPr lang="ar-IQ" sz="6000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764704"/>
            <a:ext cx="1368152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7636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6632"/>
            <a:ext cx="8640960" cy="6660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8248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107504" y="188640"/>
            <a:ext cx="88569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IQ" sz="2000" dirty="0"/>
              <a:t>	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0"/>
            <a:ext cx="8568952" cy="6706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4875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0"/>
            <a:ext cx="8568952" cy="64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8111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84976" cy="6449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78943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8712967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08470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971600" y="1124744"/>
            <a:ext cx="71287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IQ" sz="2000" b="1" dirty="0"/>
              <a:t>واجب الاسبوع القادم </a:t>
            </a:r>
            <a:r>
              <a:rPr lang="ar-IQ" sz="2000" b="1" dirty="0" smtClean="0"/>
              <a:t> التحف </a:t>
            </a:r>
            <a:r>
              <a:rPr lang="ar-IQ" sz="2000" b="1" dirty="0" smtClean="0"/>
              <a:t>المعدنية </a:t>
            </a:r>
            <a:r>
              <a:rPr lang="ar-IQ" sz="2000" b="1" dirty="0" smtClean="0"/>
              <a:t>في العصر الاسلامي </a:t>
            </a:r>
            <a:endParaRPr lang="ar-IQ" sz="2000" b="1" dirty="0"/>
          </a:p>
        </p:txBody>
      </p:sp>
    </p:spTree>
    <p:extLst>
      <p:ext uri="{BB962C8B-B14F-4D97-AF65-F5344CB8AC3E}">
        <p14:creationId xmlns:p14="http://schemas.microsoft.com/office/powerpoint/2010/main" val="1480955028"/>
      </p:ext>
    </p:extLst>
  </p:cSld>
  <p:clrMapOvr>
    <a:masterClrMapping/>
  </p:clrMapOvr>
</p:sld>
</file>

<file path=ppt/theme/theme1.xml><?xml version="1.0" encoding="utf-8"?>
<a:theme xmlns:a="http://schemas.openxmlformats.org/drawingml/2006/main" name="دفق الهواء">
  <a:themeElements>
    <a:clrScheme name="دفق الهواء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دفق الهواء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دفق الهواء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670</TotalTime>
  <Words>11</Words>
  <Application>Microsoft Office PowerPoint</Application>
  <PresentationFormat>عرض على الشاشة (3:4)‏</PresentationFormat>
  <Paragraphs>3</Paragraphs>
  <Slides>7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7</vt:i4>
      </vt:variant>
    </vt:vector>
  </HeadingPairs>
  <TitlesOfParts>
    <vt:vector size="8" baseType="lpstr">
      <vt:lpstr>دفق الهواء</vt:lpstr>
      <vt:lpstr>تاريخ الفن الاسلامي        التحف الزجاجية في العصر الاسلامي  اعداد  م.م رؤى خالد الشهاب   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Naim Al Hussaini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الديكور والاضاءة في المسرح</dc:title>
  <dc:creator>Hanoo</dc:creator>
  <cp:lastModifiedBy>al marsa</cp:lastModifiedBy>
  <cp:revision>66</cp:revision>
  <dcterms:created xsi:type="dcterms:W3CDTF">2015-01-13T16:50:08Z</dcterms:created>
  <dcterms:modified xsi:type="dcterms:W3CDTF">2022-03-12T13:51:17Z</dcterms:modified>
</cp:coreProperties>
</file>