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15" autoAdjust="0"/>
  </p:normalViewPr>
  <p:slideViewPr>
    <p:cSldViewPr>
      <p:cViewPr>
        <p:scale>
          <a:sx n="77" d="100"/>
          <a:sy n="77" d="100"/>
        </p:scale>
        <p:origin x="-11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E46E58-9A24-424D-942A-4307A73ED274}" type="datetimeFigureOut">
              <a:rPr lang="ar-IQ" smtClean="0"/>
              <a:t>23/08/1443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9640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ar-IQ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تاريخ الفن الاسلامي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</a:t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التحف 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المعدنية </a:t>
            </a:r>
            <a:r>
              <a:rPr lang="ar-IQ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في العصر الاسلامي 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اعداد </a:t>
            </a: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م.م رؤى </a:t>
            </a:r>
            <a:r>
              <a:rPr lang="ar-IQ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خالد الشهاب   </a:t>
            </a:r>
            <a: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ar-IQ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3681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6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496944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2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18864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52928" cy="65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06"/>
            <a:ext cx="8424936" cy="66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10"/>
            <a:ext cx="8640960" cy="66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9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01"/>
            <a:ext cx="8568952" cy="670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87"/>
            <a:ext cx="8496944" cy="678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0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696744" cy="2808312"/>
          </a:xfrm>
        </p:spPr>
        <p:txBody>
          <a:bodyPr/>
          <a:lstStyle/>
          <a:p>
            <a:pPr algn="ctr"/>
            <a:r>
              <a:rPr lang="ar-IQ" dirty="0" smtClean="0"/>
              <a:t>واجب المنسوجات</a:t>
            </a:r>
            <a:r>
              <a:rPr lang="ar-IQ" dirty="0"/>
              <a:t> </a:t>
            </a:r>
            <a:r>
              <a:rPr lang="ar-IQ" dirty="0" smtClean="0"/>
              <a:t>في الفن الاسلامي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06166275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682</TotalTime>
  <Words>8</Words>
  <Application>Microsoft Office PowerPoint</Application>
  <PresentationFormat>عرض على الشاشة (3:4)‏</PresentationFormat>
  <Paragraphs>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تاريخ الفن الاسلامي        التحف المعدنية في العصر الاسلامي  اعداد  م.م رؤى خالد الشهاب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واجب المنسوجات في الفن الاسلامي 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الديكور والاضاءة في المسرح</dc:title>
  <dc:creator>Hanoo</dc:creator>
  <cp:lastModifiedBy>al marsa</cp:lastModifiedBy>
  <cp:revision>68</cp:revision>
  <dcterms:created xsi:type="dcterms:W3CDTF">2015-01-13T16:50:08Z</dcterms:created>
  <dcterms:modified xsi:type="dcterms:W3CDTF">2022-03-26T19:36:35Z</dcterms:modified>
</cp:coreProperties>
</file>